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BD76F-796A-422D-9D95-68FBC80DBA15}" type="datetimeFigureOut">
              <a:rPr lang="en-AU" smtClean="0"/>
              <a:pPr/>
              <a:t>26/11/2010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2F7EF-E877-41C0-B2DC-1535EF6A6971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Styles in Modernist Art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Selected by</a:t>
            </a:r>
          </a:p>
          <a:p>
            <a:r>
              <a:rPr lang="en-AU" dirty="0" err="1" smtClean="0"/>
              <a:t>Jennifer.PHILP</a:t>
            </a:r>
            <a:endParaRPr lang="en-AU" dirty="0" smtClean="0"/>
          </a:p>
          <a:p>
            <a:r>
              <a:rPr lang="en-AU" dirty="0" smtClean="0"/>
              <a:t>Cleveland Street Intensive English HS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endParaRPr lang="en-A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A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tyles in Modernist Art&amp;quot;&quot;/&gt;&lt;property id=&quot;20307&quot; value=&quot;256&quot;/&gt;&lt;/object&gt;&lt;object type=&quot;3&quot; unique_id=&quot;10044&quot;&gt;&lt;property id=&quot;20148&quot; value=&quot;5&quot;/&gt;&lt;property id=&quot;20300&quot; value=&quot;Slide 2&quot;/&gt;&lt;property id=&quot;20307&quot; value=&quot;257&quot;/&gt;&lt;/object&gt;&lt;object type=&quot;3&quot; unique_id=&quot;10045&quot;&gt;&lt;property id=&quot;20148&quot; value=&quot;5&quot;/&gt;&lt;property id=&quot;20300&quot; value=&quot;Slide 3&quot;/&gt;&lt;property id=&quot;20307&quot; value=&quot;258&quot;/&gt;&lt;/object&gt;&lt;object type=&quot;3&quot; unique_id=&quot;10046&quot;&gt;&lt;property id=&quot;20148&quot; value=&quot;5&quot;/&gt;&lt;property id=&quot;20300&quot; value=&quot;Slide 4&quot;/&gt;&lt;property id=&quot;20307&quot; value=&quot;259&quot;/&gt;&lt;/object&gt;&lt;object type=&quot;3&quot; unique_id=&quot;10047&quot;&gt;&lt;property id=&quot;20148&quot; value=&quot;5&quot;/&gt;&lt;property id=&quot;20300&quot; value=&quot;Slide 5&quot;/&gt;&lt;property id=&quot;20307&quot; value=&quot;260&quot;/&gt;&lt;/object&gt;&lt;object type=&quot;3&quot; unique_id=&quot;10048&quot;&gt;&lt;property id=&quot;20148&quot; value=&quot;5&quot;/&gt;&lt;property id=&quot;20300&quot; value=&quot;Slide 6&quot;/&gt;&lt;property id=&quot;20307&quot; value=&quot;261&quot;/&gt;&lt;/object&gt;&lt;object type=&quot;3&quot; unique_id=&quot;10049&quot;&gt;&lt;property id=&quot;20148&quot; value=&quot;5&quot;/&gt;&lt;property id=&quot;20300&quot; value=&quot;Slide 7&quot;/&gt;&lt;property id=&quot;20307&quot; value=&quot;262&quot;/&gt;&lt;/object&gt;&lt;object type=&quot;3&quot; unique_id=&quot;10050&quot;&gt;&lt;property id=&quot;20148&quot; value=&quot;5&quot;/&gt;&lt;property id=&quot;20300&quot; value=&quot;Slide 8&quot;/&gt;&lt;property id=&quot;20307&quot; value=&quot;263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Office PowerPoint</Application>
  <PresentationFormat>On-screen Show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Styles in Modernist Art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DET NSW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Styles in Modernist Art</dc:title>
  <dc:creator>JENNIFER PHILP</dc:creator>
  <cp:lastModifiedBy>JENNIFER PHILP</cp:lastModifiedBy>
  <cp:revision>4</cp:revision>
  <dcterms:created xsi:type="dcterms:W3CDTF">2010-11-25T21:05:19Z</dcterms:created>
  <dcterms:modified xsi:type="dcterms:W3CDTF">2010-11-25T21:13:03Z</dcterms:modified>
</cp:coreProperties>
</file>